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9754" autoAdjust="0"/>
  </p:normalViewPr>
  <p:slideViewPr>
    <p:cSldViewPr snapToGrid="0" showGuides="1"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755F1DF1-623C-44E7-A547-F387E4105EA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AD46B5-2FE9-4AC6-A777-2D09F0045A9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619B62-C4AF-4213-9FCA-C1B4BD54ED79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C69FD6-2AAB-4D86-AA18-E18A456F476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F7BFA-DAC1-4569-962D-599AF4F1DE9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F47FA-CBE9-4873-8088-77F2100664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3429-F19A-4F62-8128-616FBD6E41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9521E-BC2B-4593-BF76-23B0D9AA7B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5D45A-416F-4240-892B-8093704929A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0FB69-8465-4E6E-BE90-C785AD9198D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F474D-02C0-4556-B4EF-830858DF5AC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6E224-4EFB-4124-9542-2A859B096FD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C8894-CAE3-4CCD-87C1-2A38FAEFBFB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95FD4-0153-42D3-89F0-FC69BB19820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234588F2-2EEC-4E2E-9727-4B86B4F1D87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2438" y="3344863"/>
            <a:ext cx="8358187" cy="3309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  ①顧問：　　　　　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②株保有・利益：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③特許使用料：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④講演料：　　　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⑤原稿料：　　　　　　　　　　　　  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⑥受託研究・共同研究費：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⑦奨学寄付金：　 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⑧寄付講座所属：　　　　　　　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⑨贈答品などの報酬：　　　　 　</a:t>
            </a:r>
            <a:endParaRPr lang="en-US" altLang="ja-JP" sz="2000" b="1" dirty="0" smtClean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2641600"/>
          </a:xfrm>
          <a:solidFill>
            <a:srgbClr val="000080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zh-CN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5</a:t>
            </a:r>
            <a: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3</a:t>
            </a:r>
            <a:r>
              <a:rPr lang="zh-CN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zh-CN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日本成人病</a:t>
            </a:r>
            <a:r>
              <a:rPr lang="en-US" altLang="zh-CN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zh-CN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zh-CN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（生活習慣病）学会学術集会</a:t>
            </a:r>
            <a:r>
              <a:rPr lang="en-US" altLang="ja-JP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 Ｉ 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 smtClean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  <a:t/>
            </a:r>
            <a:br>
              <a:rPr lang="en-US" altLang="ja-JP" sz="2000" b="1" i="1" dirty="0" smtClean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000" b="1" i="1" dirty="0" smtClean="0">
                <a:solidFill>
                  <a:srgbClr val="FFFF1F"/>
                </a:solidFill>
                <a:ea typeface="ＭＳ Ｐゴシック" charset="-128"/>
              </a:rPr>
              <a:t>筆頭発表者名</a:t>
            </a:r>
            <a:endParaRPr lang="en-US" altLang="ja-JP" sz="2000" b="1" i="1" dirty="0" smtClean="0">
              <a:solidFill>
                <a:srgbClr val="FFFF1F"/>
              </a:solidFill>
              <a:ea typeface="ＭＳ Ｐゴシック" charset="-128"/>
            </a:endParaRPr>
          </a:p>
        </p:txBody>
      </p:sp>
      <p:sp>
        <p:nvSpPr>
          <p:cNvPr id="4100" name="正方形/長方形 4"/>
          <p:cNvSpPr>
            <a:spLocks noChangeArrowheads="1"/>
          </p:cNvSpPr>
          <p:nvPr/>
        </p:nvSpPr>
        <p:spPr bwMode="auto">
          <a:xfrm>
            <a:off x="247650" y="234950"/>
            <a:ext cx="8642350" cy="642461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kumimoji="0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23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第53回日本成人病 （生活習慣病）学会学術集会 ＣＯ Ｉ 開示 　 筆頭発表者名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第51回日本成人病学会</dc:creator>
  <cp:lastModifiedBy>Hiroko Shimizu (清水 裕子) / ［Ｍ］営制</cp:lastModifiedBy>
  <cp:revision>91</cp:revision>
  <dcterms:created xsi:type="dcterms:W3CDTF">2000-09-04T17:39:07Z</dcterms:created>
  <dcterms:modified xsi:type="dcterms:W3CDTF">2018-06-29T06:16:08Z</dcterms:modified>
</cp:coreProperties>
</file>